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286" r:id="rId5"/>
    <p:sldId id="267" r:id="rId6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CDAD33-1197-4C2B-88E0-D40DEBCD1FBB}" v="1" dt="2020-01-21T17:21:43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Carlyle" userId="dd256d8c-99a1-455a-aaf6-346108fa6639" providerId="ADAL" clId="{BBCDAD33-1197-4C2B-88E0-D40DEBCD1FBB}"/>
    <pc:docChg chg="addSld modSld">
      <pc:chgData name="Ruth Carlyle" userId="dd256d8c-99a1-455a-aaf6-346108fa6639" providerId="ADAL" clId="{BBCDAD33-1197-4C2B-88E0-D40DEBCD1FBB}" dt="2020-01-21T17:21:43.854" v="0"/>
      <pc:docMkLst>
        <pc:docMk/>
      </pc:docMkLst>
      <pc:sldChg chg="add">
        <pc:chgData name="Ruth Carlyle" userId="dd256d8c-99a1-455a-aaf6-346108fa6639" providerId="ADAL" clId="{BBCDAD33-1197-4C2B-88E0-D40DEBCD1FBB}" dt="2020-01-21T17:21:43.854" v="0"/>
        <pc:sldMkLst>
          <pc:docMk/>
          <pc:sldMk cId="2697360191" sldId="267"/>
        </pc:sldMkLst>
      </pc:sldChg>
    </pc:docChg>
  </pc:docChgLst>
  <pc:docChgLst>
    <pc:chgData name="Ruth Carlyle" userId="dd256d8c-99a1-455a-aaf6-346108fa6639" providerId="ADAL" clId="{78F4828D-311D-4B6A-BDE9-57EB4772C038}"/>
    <pc:docChg chg="undo custSel addSld delSld modSld">
      <pc:chgData name="Ruth Carlyle" userId="dd256d8c-99a1-455a-aaf6-346108fa6639" providerId="ADAL" clId="{78F4828D-311D-4B6A-BDE9-57EB4772C038}" dt="2019-10-15T13:15:10.532" v="611" actId="20577"/>
      <pc:docMkLst>
        <pc:docMk/>
      </pc:docMkLst>
      <pc:sldChg chg="del">
        <pc:chgData name="Ruth Carlyle" userId="dd256d8c-99a1-455a-aaf6-346108fa6639" providerId="ADAL" clId="{78F4828D-311D-4B6A-BDE9-57EB4772C038}" dt="2019-10-14T15:02:42.973" v="0" actId="47"/>
        <pc:sldMkLst>
          <pc:docMk/>
          <pc:sldMk cId="3343945178" sldId="260"/>
        </pc:sldMkLst>
      </pc:sldChg>
      <pc:sldChg chg="del">
        <pc:chgData name="Ruth Carlyle" userId="dd256d8c-99a1-455a-aaf6-346108fa6639" providerId="ADAL" clId="{78F4828D-311D-4B6A-BDE9-57EB4772C038}" dt="2019-10-14T15:02:44.319" v="1" actId="47"/>
        <pc:sldMkLst>
          <pc:docMk/>
          <pc:sldMk cId="3675621308" sldId="261"/>
        </pc:sldMkLst>
      </pc:sldChg>
      <pc:sldChg chg="del">
        <pc:chgData name="Ruth Carlyle" userId="dd256d8c-99a1-455a-aaf6-346108fa6639" providerId="ADAL" clId="{78F4828D-311D-4B6A-BDE9-57EB4772C038}" dt="2019-10-14T15:02:46.943" v="2" actId="47"/>
        <pc:sldMkLst>
          <pc:docMk/>
          <pc:sldMk cId="3714537092" sldId="262"/>
        </pc:sldMkLst>
      </pc:sldChg>
      <pc:sldChg chg="del">
        <pc:chgData name="Ruth Carlyle" userId="dd256d8c-99a1-455a-aaf6-346108fa6639" providerId="ADAL" clId="{78F4828D-311D-4B6A-BDE9-57EB4772C038}" dt="2019-10-14T15:02:48.056" v="3" actId="47"/>
        <pc:sldMkLst>
          <pc:docMk/>
          <pc:sldMk cId="3813113376" sldId="263"/>
        </pc:sldMkLst>
      </pc:sldChg>
      <pc:sldChg chg="del">
        <pc:chgData name="Ruth Carlyle" userId="dd256d8c-99a1-455a-aaf6-346108fa6639" providerId="ADAL" clId="{78F4828D-311D-4B6A-BDE9-57EB4772C038}" dt="2019-10-14T15:02:49.946" v="4" actId="47"/>
        <pc:sldMkLst>
          <pc:docMk/>
          <pc:sldMk cId="1501793994" sldId="264"/>
        </pc:sldMkLst>
      </pc:sldChg>
      <pc:sldChg chg="del">
        <pc:chgData name="Ruth Carlyle" userId="dd256d8c-99a1-455a-aaf6-346108fa6639" providerId="ADAL" clId="{78F4828D-311D-4B6A-BDE9-57EB4772C038}" dt="2019-10-14T15:02:50.870" v="5" actId="47"/>
        <pc:sldMkLst>
          <pc:docMk/>
          <pc:sldMk cId="1533452499" sldId="265"/>
        </pc:sldMkLst>
      </pc:sldChg>
      <pc:sldChg chg="del">
        <pc:chgData name="Ruth Carlyle" userId="dd256d8c-99a1-455a-aaf6-346108fa6639" providerId="ADAL" clId="{78F4828D-311D-4B6A-BDE9-57EB4772C038}" dt="2019-10-14T15:02:54.323" v="6" actId="47"/>
        <pc:sldMkLst>
          <pc:docMk/>
          <pc:sldMk cId="757605535" sldId="266"/>
        </pc:sldMkLst>
      </pc:sldChg>
      <pc:sldChg chg="del">
        <pc:chgData name="Ruth Carlyle" userId="dd256d8c-99a1-455a-aaf6-346108fa6639" providerId="ADAL" clId="{78F4828D-311D-4B6A-BDE9-57EB4772C038}" dt="2019-10-15T13:11:36.171" v="74" actId="47"/>
        <pc:sldMkLst>
          <pc:docMk/>
          <pc:sldMk cId="2697360191" sldId="267"/>
        </pc:sldMkLst>
      </pc:sldChg>
      <pc:sldChg chg="del">
        <pc:chgData name="Ruth Carlyle" userId="dd256d8c-99a1-455a-aaf6-346108fa6639" providerId="ADAL" clId="{78F4828D-311D-4B6A-BDE9-57EB4772C038}" dt="2019-10-14T15:03:00.937" v="7" actId="47"/>
        <pc:sldMkLst>
          <pc:docMk/>
          <pc:sldMk cId="352545128" sldId="268"/>
        </pc:sldMkLst>
      </pc:sldChg>
      <pc:sldChg chg="del">
        <pc:chgData name="Ruth Carlyle" userId="dd256d8c-99a1-455a-aaf6-346108fa6639" providerId="ADAL" clId="{78F4828D-311D-4B6A-BDE9-57EB4772C038}" dt="2019-10-14T15:03:04.386" v="8" actId="47"/>
        <pc:sldMkLst>
          <pc:docMk/>
          <pc:sldMk cId="13718888" sldId="269"/>
        </pc:sldMkLst>
      </pc:sldChg>
      <pc:sldChg chg="del">
        <pc:chgData name="Ruth Carlyle" userId="dd256d8c-99a1-455a-aaf6-346108fa6639" providerId="ADAL" clId="{78F4828D-311D-4B6A-BDE9-57EB4772C038}" dt="2019-10-14T15:03:06.849" v="9" actId="47"/>
        <pc:sldMkLst>
          <pc:docMk/>
          <pc:sldMk cId="4140462474" sldId="270"/>
        </pc:sldMkLst>
      </pc:sldChg>
      <pc:sldChg chg="del">
        <pc:chgData name="Ruth Carlyle" userId="dd256d8c-99a1-455a-aaf6-346108fa6639" providerId="ADAL" clId="{78F4828D-311D-4B6A-BDE9-57EB4772C038}" dt="2019-10-14T15:03:13.664" v="10" actId="47"/>
        <pc:sldMkLst>
          <pc:docMk/>
          <pc:sldMk cId="3063236545" sldId="271"/>
        </pc:sldMkLst>
      </pc:sldChg>
      <pc:sldChg chg="del">
        <pc:chgData name="Ruth Carlyle" userId="dd256d8c-99a1-455a-aaf6-346108fa6639" providerId="ADAL" clId="{78F4828D-311D-4B6A-BDE9-57EB4772C038}" dt="2019-10-14T15:03:14.743" v="11" actId="47"/>
        <pc:sldMkLst>
          <pc:docMk/>
          <pc:sldMk cId="2008630375" sldId="272"/>
        </pc:sldMkLst>
      </pc:sldChg>
      <pc:sldChg chg="del">
        <pc:chgData name="Ruth Carlyle" userId="dd256d8c-99a1-455a-aaf6-346108fa6639" providerId="ADAL" clId="{78F4828D-311D-4B6A-BDE9-57EB4772C038}" dt="2019-10-14T15:03:16.521" v="12" actId="47"/>
        <pc:sldMkLst>
          <pc:docMk/>
          <pc:sldMk cId="3527581882" sldId="273"/>
        </pc:sldMkLst>
      </pc:sldChg>
      <pc:sldChg chg="del">
        <pc:chgData name="Ruth Carlyle" userId="dd256d8c-99a1-455a-aaf6-346108fa6639" providerId="ADAL" clId="{78F4828D-311D-4B6A-BDE9-57EB4772C038}" dt="2019-10-14T15:03:18.183" v="13" actId="47"/>
        <pc:sldMkLst>
          <pc:docMk/>
          <pc:sldMk cId="3925376837" sldId="274"/>
        </pc:sldMkLst>
      </pc:sldChg>
      <pc:sldChg chg="del">
        <pc:chgData name="Ruth Carlyle" userId="dd256d8c-99a1-455a-aaf6-346108fa6639" providerId="ADAL" clId="{78F4828D-311D-4B6A-BDE9-57EB4772C038}" dt="2019-10-14T15:03:19.119" v="14" actId="47"/>
        <pc:sldMkLst>
          <pc:docMk/>
          <pc:sldMk cId="2941298918" sldId="275"/>
        </pc:sldMkLst>
      </pc:sldChg>
      <pc:sldChg chg="del">
        <pc:chgData name="Ruth Carlyle" userId="dd256d8c-99a1-455a-aaf6-346108fa6639" providerId="ADAL" clId="{78F4828D-311D-4B6A-BDE9-57EB4772C038}" dt="2019-10-14T15:03:20.884" v="15" actId="47"/>
        <pc:sldMkLst>
          <pc:docMk/>
          <pc:sldMk cId="1074631637" sldId="276"/>
        </pc:sldMkLst>
      </pc:sldChg>
      <pc:sldChg chg="del">
        <pc:chgData name="Ruth Carlyle" userId="dd256d8c-99a1-455a-aaf6-346108fa6639" providerId="ADAL" clId="{78F4828D-311D-4B6A-BDE9-57EB4772C038}" dt="2019-10-14T15:03:23.876" v="17" actId="47"/>
        <pc:sldMkLst>
          <pc:docMk/>
          <pc:sldMk cId="3192238159" sldId="278"/>
        </pc:sldMkLst>
      </pc:sldChg>
      <pc:sldChg chg="del">
        <pc:chgData name="Ruth Carlyle" userId="dd256d8c-99a1-455a-aaf6-346108fa6639" providerId="ADAL" clId="{78F4828D-311D-4B6A-BDE9-57EB4772C038}" dt="2019-10-14T15:03:22.368" v="16" actId="47"/>
        <pc:sldMkLst>
          <pc:docMk/>
          <pc:sldMk cId="1165734944" sldId="280"/>
        </pc:sldMkLst>
      </pc:sldChg>
      <pc:sldChg chg="del">
        <pc:chgData name="Ruth Carlyle" userId="dd256d8c-99a1-455a-aaf6-346108fa6639" providerId="ADAL" clId="{78F4828D-311D-4B6A-BDE9-57EB4772C038}" dt="2019-10-14T15:03:25.496" v="18" actId="47"/>
        <pc:sldMkLst>
          <pc:docMk/>
          <pc:sldMk cId="924494256" sldId="281"/>
        </pc:sldMkLst>
      </pc:sldChg>
      <pc:sldChg chg="del">
        <pc:chgData name="Ruth Carlyle" userId="dd256d8c-99a1-455a-aaf6-346108fa6639" providerId="ADAL" clId="{78F4828D-311D-4B6A-BDE9-57EB4772C038}" dt="2019-10-14T15:03:26.579" v="19" actId="47"/>
        <pc:sldMkLst>
          <pc:docMk/>
          <pc:sldMk cId="2943807992" sldId="282"/>
        </pc:sldMkLst>
      </pc:sldChg>
      <pc:sldChg chg="del">
        <pc:chgData name="Ruth Carlyle" userId="dd256d8c-99a1-455a-aaf6-346108fa6639" providerId="ADAL" clId="{78F4828D-311D-4B6A-BDE9-57EB4772C038}" dt="2019-10-14T15:03:28.594" v="20" actId="47"/>
        <pc:sldMkLst>
          <pc:docMk/>
          <pc:sldMk cId="2990273814" sldId="283"/>
        </pc:sldMkLst>
      </pc:sldChg>
      <pc:sldChg chg="del">
        <pc:chgData name="Ruth Carlyle" userId="dd256d8c-99a1-455a-aaf6-346108fa6639" providerId="ADAL" clId="{78F4828D-311D-4B6A-BDE9-57EB4772C038}" dt="2019-10-14T15:03:34.242" v="22" actId="47"/>
        <pc:sldMkLst>
          <pc:docMk/>
          <pc:sldMk cId="2800238401" sldId="284"/>
        </pc:sldMkLst>
      </pc:sldChg>
      <pc:sldChg chg="del">
        <pc:chgData name="Ruth Carlyle" userId="dd256d8c-99a1-455a-aaf6-346108fa6639" providerId="ADAL" clId="{78F4828D-311D-4B6A-BDE9-57EB4772C038}" dt="2019-10-14T15:03:37.446" v="23" actId="47"/>
        <pc:sldMkLst>
          <pc:docMk/>
          <pc:sldMk cId="1986872986" sldId="285"/>
        </pc:sldMkLst>
      </pc:sldChg>
      <pc:sldChg chg="addSp delSp modSp add del">
        <pc:chgData name="Ruth Carlyle" userId="dd256d8c-99a1-455a-aaf6-346108fa6639" providerId="ADAL" clId="{78F4828D-311D-4B6A-BDE9-57EB4772C038}" dt="2019-10-15T13:15:10.532" v="611" actId="20577"/>
        <pc:sldMkLst>
          <pc:docMk/>
          <pc:sldMk cId="3555740244" sldId="286"/>
        </pc:sldMkLst>
        <pc:spChg chg="mod">
          <ac:chgData name="Ruth Carlyle" userId="dd256d8c-99a1-455a-aaf6-346108fa6639" providerId="ADAL" clId="{78F4828D-311D-4B6A-BDE9-57EB4772C038}" dt="2019-10-15T13:15:10.532" v="611" actId="20577"/>
          <ac:spMkLst>
            <pc:docMk/>
            <pc:sldMk cId="3555740244" sldId="286"/>
            <ac:spMk id="3" creationId="{00000000-0000-0000-0000-000000000000}"/>
          </ac:spMkLst>
        </pc:spChg>
        <pc:spChg chg="mod">
          <ac:chgData name="Ruth Carlyle" userId="dd256d8c-99a1-455a-aaf6-346108fa6639" providerId="ADAL" clId="{78F4828D-311D-4B6A-BDE9-57EB4772C038}" dt="2019-10-15T13:12:59.239" v="173" actId="20577"/>
          <ac:spMkLst>
            <pc:docMk/>
            <pc:sldMk cId="3555740244" sldId="286"/>
            <ac:spMk id="5" creationId="{00000000-0000-0000-0000-000000000000}"/>
          </ac:spMkLst>
        </pc:spChg>
        <pc:spChg chg="mod">
          <ac:chgData name="Ruth Carlyle" userId="dd256d8c-99a1-455a-aaf6-346108fa6639" providerId="ADAL" clId="{78F4828D-311D-4B6A-BDE9-57EB4772C038}" dt="2019-10-15T13:09:45.824" v="67" actId="20577"/>
          <ac:spMkLst>
            <pc:docMk/>
            <pc:sldMk cId="3555740244" sldId="286"/>
            <ac:spMk id="18" creationId="{1B941A8E-0839-4538-B764-863C7C62CC0C}"/>
          </ac:spMkLst>
        </pc:spChg>
        <pc:picChg chg="add mod">
          <ac:chgData name="Ruth Carlyle" userId="dd256d8c-99a1-455a-aaf6-346108fa6639" providerId="ADAL" clId="{78F4828D-311D-4B6A-BDE9-57EB4772C038}" dt="2019-10-15T13:11:04.669" v="73" actId="14100"/>
          <ac:picMkLst>
            <pc:docMk/>
            <pc:sldMk cId="3555740244" sldId="286"/>
            <ac:picMk id="6" creationId="{1D1720A6-7D01-46A7-B598-8BA418FBEA43}"/>
          </ac:picMkLst>
        </pc:picChg>
        <pc:picChg chg="del">
          <ac:chgData name="Ruth Carlyle" userId="dd256d8c-99a1-455a-aaf6-346108fa6639" providerId="ADAL" clId="{78F4828D-311D-4B6A-BDE9-57EB4772C038}" dt="2019-10-15T13:09:35.423" v="49" actId="478"/>
          <ac:picMkLst>
            <pc:docMk/>
            <pc:sldMk cId="3555740244" sldId="286"/>
            <ac:picMk id="10" creationId="{5CC44D93-40C7-4EB7-B4A8-D89DF27AC6F8}"/>
          </ac:picMkLst>
        </pc:picChg>
      </pc:sldChg>
      <pc:sldChg chg="del">
        <pc:chgData name="Ruth Carlyle" userId="dd256d8c-99a1-455a-aaf6-346108fa6639" providerId="ADAL" clId="{78F4828D-311D-4B6A-BDE9-57EB4772C038}" dt="2019-10-14T15:03:44.935" v="25" actId="47"/>
        <pc:sldMkLst>
          <pc:docMk/>
          <pc:sldMk cId="846822104" sldId="287"/>
        </pc:sldMkLst>
      </pc:sldChg>
      <pc:sldChg chg="del">
        <pc:chgData name="Ruth Carlyle" userId="dd256d8c-99a1-455a-aaf6-346108fa6639" providerId="ADAL" clId="{78F4828D-311D-4B6A-BDE9-57EB4772C038}" dt="2019-10-14T15:03:45.691" v="26" actId="47"/>
        <pc:sldMkLst>
          <pc:docMk/>
          <pc:sldMk cId="1525934315" sldId="288"/>
        </pc:sldMkLst>
      </pc:sldChg>
      <pc:sldChg chg="del">
        <pc:chgData name="Ruth Carlyle" userId="dd256d8c-99a1-455a-aaf6-346108fa6639" providerId="ADAL" clId="{78F4828D-311D-4B6A-BDE9-57EB4772C038}" dt="2019-10-14T15:03:47.394" v="27" actId="47"/>
        <pc:sldMkLst>
          <pc:docMk/>
          <pc:sldMk cId="410178013" sldId="289"/>
        </pc:sldMkLst>
      </pc:sldChg>
      <pc:sldChg chg="del">
        <pc:chgData name="Ruth Carlyle" userId="dd256d8c-99a1-455a-aaf6-346108fa6639" providerId="ADAL" clId="{78F4828D-311D-4B6A-BDE9-57EB4772C038}" dt="2019-10-14T15:03:39" v="24" actId="47"/>
        <pc:sldMkLst>
          <pc:docMk/>
          <pc:sldMk cId="324629327" sldId="290"/>
        </pc:sldMkLst>
      </pc:sldChg>
      <pc:sldChg chg="del">
        <pc:chgData name="Ruth Carlyle" userId="dd256d8c-99a1-455a-aaf6-346108fa6639" providerId="ADAL" clId="{78F4828D-311D-4B6A-BDE9-57EB4772C038}" dt="2019-10-14T15:03:49.952" v="28" actId="47"/>
        <pc:sldMkLst>
          <pc:docMk/>
          <pc:sldMk cId="1283447356" sldId="291"/>
        </pc:sldMkLst>
      </pc:sldChg>
      <pc:sldChg chg="del">
        <pc:chgData name="Ruth Carlyle" userId="dd256d8c-99a1-455a-aaf6-346108fa6639" providerId="ADAL" clId="{78F4828D-311D-4B6A-BDE9-57EB4772C038}" dt="2019-10-14T15:03:53.570" v="30" actId="47"/>
        <pc:sldMkLst>
          <pc:docMk/>
          <pc:sldMk cId="1843109883" sldId="292"/>
        </pc:sldMkLst>
      </pc:sldChg>
      <pc:sldChg chg="del">
        <pc:chgData name="Ruth Carlyle" userId="dd256d8c-99a1-455a-aaf6-346108fa6639" providerId="ADAL" clId="{78F4828D-311D-4B6A-BDE9-57EB4772C038}" dt="2019-10-14T15:03:51.330" v="29" actId="47"/>
        <pc:sldMkLst>
          <pc:docMk/>
          <pc:sldMk cId="2649213623" sldId="293"/>
        </pc:sldMkLst>
      </pc:sldChg>
      <pc:sldChg chg="del">
        <pc:chgData name="Ruth Carlyle" userId="dd256d8c-99a1-455a-aaf6-346108fa6639" providerId="ADAL" clId="{78F4828D-311D-4B6A-BDE9-57EB4772C038}" dt="2019-10-14T15:03:53.680" v="31" actId="47"/>
        <pc:sldMkLst>
          <pc:docMk/>
          <pc:sldMk cId="3916063690" sldId="294"/>
        </pc:sldMkLst>
      </pc:sldChg>
      <pc:sldChg chg="del">
        <pc:chgData name="Ruth Carlyle" userId="dd256d8c-99a1-455a-aaf6-346108fa6639" providerId="ADAL" clId="{78F4828D-311D-4B6A-BDE9-57EB4772C038}" dt="2019-10-14T15:03:56.158" v="32" actId="47"/>
        <pc:sldMkLst>
          <pc:docMk/>
          <pc:sldMk cId="2754197015" sldId="295"/>
        </pc:sldMkLst>
      </pc:sldChg>
      <pc:sldChg chg="del">
        <pc:chgData name="Ruth Carlyle" userId="dd256d8c-99a1-455a-aaf6-346108fa6639" providerId="ADAL" clId="{78F4828D-311D-4B6A-BDE9-57EB4772C038}" dt="2019-10-14T15:03:58.340" v="33" actId="47"/>
        <pc:sldMkLst>
          <pc:docMk/>
          <pc:sldMk cId="3943805565" sldId="296"/>
        </pc:sldMkLst>
      </pc:sldChg>
      <pc:sldChg chg="del">
        <pc:chgData name="Ruth Carlyle" userId="dd256d8c-99a1-455a-aaf6-346108fa6639" providerId="ADAL" clId="{78F4828D-311D-4B6A-BDE9-57EB4772C038}" dt="2019-10-14T15:03:59.324" v="34" actId="47"/>
        <pc:sldMkLst>
          <pc:docMk/>
          <pc:sldMk cId="3814456021" sldId="297"/>
        </pc:sldMkLst>
      </pc:sldChg>
      <pc:sldChg chg="del">
        <pc:chgData name="Ruth Carlyle" userId="dd256d8c-99a1-455a-aaf6-346108fa6639" providerId="ADAL" clId="{78F4828D-311D-4B6A-BDE9-57EB4772C038}" dt="2019-10-14T15:04:01.939" v="35" actId="47"/>
        <pc:sldMkLst>
          <pc:docMk/>
          <pc:sldMk cId="1683795581" sldId="298"/>
        </pc:sldMkLst>
      </pc:sldChg>
      <pc:sldChg chg="del">
        <pc:chgData name="Ruth Carlyle" userId="dd256d8c-99a1-455a-aaf6-346108fa6639" providerId="ADAL" clId="{78F4828D-311D-4B6A-BDE9-57EB4772C038}" dt="2019-10-14T15:04:04.362" v="36" actId="47"/>
        <pc:sldMkLst>
          <pc:docMk/>
          <pc:sldMk cId="3073472989" sldId="299"/>
        </pc:sldMkLst>
      </pc:sldChg>
      <pc:sldChg chg="del">
        <pc:chgData name="Ruth Carlyle" userId="dd256d8c-99a1-455a-aaf6-346108fa6639" providerId="ADAL" clId="{78F4828D-311D-4B6A-BDE9-57EB4772C038}" dt="2019-10-14T15:04:06.671" v="37" actId="47"/>
        <pc:sldMkLst>
          <pc:docMk/>
          <pc:sldMk cId="4137782245" sldId="300"/>
        </pc:sldMkLst>
      </pc:sldChg>
      <pc:sldChg chg="del">
        <pc:chgData name="Ruth Carlyle" userId="dd256d8c-99a1-455a-aaf6-346108fa6639" providerId="ADAL" clId="{78F4828D-311D-4B6A-BDE9-57EB4772C038}" dt="2019-10-14T15:04:09.915" v="38" actId="47"/>
        <pc:sldMkLst>
          <pc:docMk/>
          <pc:sldMk cId="4225838402" sldId="301"/>
        </pc:sldMkLst>
      </pc:sldChg>
      <pc:sldChg chg="del">
        <pc:chgData name="Ruth Carlyle" userId="dd256d8c-99a1-455a-aaf6-346108fa6639" providerId="ADAL" clId="{78F4828D-311D-4B6A-BDE9-57EB4772C038}" dt="2019-10-14T15:03:29.982" v="21" actId="47"/>
        <pc:sldMkLst>
          <pc:docMk/>
          <pc:sldMk cId="3593624951" sldId="302"/>
        </pc:sldMkLst>
      </pc:sldChg>
      <pc:sldChg chg="del">
        <pc:chgData name="Ruth Carlyle" userId="dd256d8c-99a1-455a-aaf6-346108fa6639" providerId="ADAL" clId="{78F4828D-311D-4B6A-BDE9-57EB4772C038}" dt="2019-10-14T15:04:11.921" v="39" actId="47"/>
        <pc:sldMkLst>
          <pc:docMk/>
          <pc:sldMk cId="1297371069" sldId="303"/>
        </pc:sldMkLst>
      </pc:sldChg>
      <pc:sldChg chg="del">
        <pc:chgData name="Ruth Carlyle" userId="dd256d8c-99a1-455a-aaf6-346108fa6639" providerId="ADAL" clId="{78F4828D-311D-4B6A-BDE9-57EB4772C038}" dt="2019-10-14T15:04:12.991" v="40" actId="47"/>
        <pc:sldMkLst>
          <pc:docMk/>
          <pc:sldMk cId="154506594" sldId="305"/>
        </pc:sldMkLst>
      </pc:sldChg>
      <pc:sldChg chg="del">
        <pc:chgData name="Ruth Carlyle" userId="dd256d8c-99a1-455a-aaf6-346108fa6639" providerId="ADAL" clId="{78F4828D-311D-4B6A-BDE9-57EB4772C038}" dt="2019-10-14T15:04:15.393" v="41" actId="47"/>
        <pc:sldMkLst>
          <pc:docMk/>
          <pc:sldMk cId="94448090" sldId="306"/>
        </pc:sldMkLst>
      </pc:sldChg>
      <pc:sldChg chg="del">
        <pc:chgData name="Ruth Carlyle" userId="dd256d8c-99a1-455a-aaf6-346108fa6639" providerId="ADAL" clId="{78F4828D-311D-4B6A-BDE9-57EB4772C038}" dt="2019-10-14T15:04:18.506" v="42" actId="47"/>
        <pc:sldMkLst>
          <pc:docMk/>
          <pc:sldMk cId="1183516052" sldId="307"/>
        </pc:sldMkLst>
      </pc:sldChg>
      <pc:sldChg chg="del">
        <pc:chgData name="Ruth Carlyle" userId="dd256d8c-99a1-455a-aaf6-346108fa6639" providerId="ADAL" clId="{78F4828D-311D-4B6A-BDE9-57EB4772C038}" dt="2019-10-14T15:04:19.888" v="43" actId="47"/>
        <pc:sldMkLst>
          <pc:docMk/>
          <pc:sldMk cId="1919197194" sldId="308"/>
        </pc:sldMkLst>
      </pc:sldChg>
      <pc:sldChg chg="del">
        <pc:chgData name="Ruth Carlyle" userId="dd256d8c-99a1-455a-aaf6-346108fa6639" providerId="ADAL" clId="{78F4828D-311D-4B6A-BDE9-57EB4772C038}" dt="2019-10-14T15:04:20.939" v="44" actId="47"/>
        <pc:sldMkLst>
          <pc:docMk/>
          <pc:sldMk cId="4039966487" sldId="309"/>
        </pc:sldMkLst>
      </pc:sldChg>
      <pc:sldChg chg="del">
        <pc:chgData name="Ruth Carlyle" userId="dd256d8c-99a1-455a-aaf6-346108fa6639" providerId="ADAL" clId="{78F4828D-311D-4B6A-BDE9-57EB4772C038}" dt="2019-10-14T15:04:22.672" v="45" actId="47"/>
        <pc:sldMkLst>
          <pc:docMk/>
          <pc:sldMk cId="76422053" sldId="310"/>
        </pc:sldMkLst>
      </pc:sldChg>
      <pc:sldChg chg="del">
        <pc:chgData name="Ruth Carlyle" userId="dd256d8c-99a1-455a-aaf6-346108fa6639" providerId="ADAL" clId="{78F4828D-311D-4B6A-BDE9-57EB4772C038}" dt="2019-10-14T15:04:25.245" v="46" actId="47"/>
        <pc:sldMkLst>
          <pc:docMk/>
          <pc:sldMk cId="3790476390" sldId="3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8D237-7DE2-4B7A-908E-C12A99468D91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97836-DAB0-481C-A01A-56979C23ED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EAAC-2920-48C0-85F2-678E770988F9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7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88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E4EAAC-2920-48C0-85F2-678E770988F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8850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72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8A52-DB84-442B-B812-5329C1DAA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802" y="1122639"/>
            <a:ext cx="9142810" cy="23881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0651A-F16B-40EC-AAF7-840401C8D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802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9FF5B-202E-4B33-84B1-3EE0CB48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5C44C-A84D-449F-A2B2-BC25AE78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D8AEE-3CF8-4129-A3CF-2D1346CE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8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C9BE-D73D-4B1B-9E4D-2164F54A7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CE583-FB5F-4D08-9F55-F93183BE6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5AD59-CC2C-4646-8BE6-FEC052E9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A2E27-7E87-494D-A89A-068373ED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92C33-FC4F-47C3-BFAD-5F14BAAF2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271B7-D76F-4E63-A6EE-D7D9D48EB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3764" y="365209"/>
            <a:ext cx="2628558" cy="58131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38C94-3A47-40C1-AD90-C762065C8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091" y="365209"/>
            <a:ext cx="7733293" cy="58131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8B8CF-3EF5-467C-82D3-B4EA66516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32B6B-9F0B-4C5C-9650-5C9CEE2B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21C97-4F92-4EF1-90D5-AE1EC5E7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1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1949B-BFAD-4903-8B1C-943C1734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8A0CC-CAD9-4F2E-85ED-A91E506F2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017E1-617F-4D70-8E2B-F894BA35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BECE7-1984-43DA-BCFA-B8CCF15C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5A0D-0477-4301-A845-8D5003FA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9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EDAEE-F4A6-4624-BAEA-D2597A6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58" y="1710134"/>
            <a:ext cx="10514231" cy="28533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70228-D5DC-4016-8207-83CCF2B52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758" y="4590526"/>
            <a:ext cx="10514231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6E286-F667-42BD-8E73-B067C31A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DF313-3769-4D5D-AA56-3621BF77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04A10-91EB-4804-BF71-15870263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757B-70A6-45B0-B796-4C696C39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6D23-49A4-4F71-A1E4-DEA1C6C02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7584C-53D7-437C-BFF0-C3612E3BD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F15E0-F89F-4FD2-8829-475DBBA5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599C2-AD9A-4094-B61B-F89FDDAA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63624-B5E9-4B2C-9251-EFD2D3AB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4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A790-038D-4438-91A4-0660C4C35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95" y="365210"/>
            <a:ext cx="10514231" cy="13258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33B1E-140F-4EFA-8420-58DE3809A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695" y="1681552"/>
            <a:ext cx="5157116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9B617-23F0-4C2D-875A-2AA8EA2BD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695" y="2505655"/>
            <a:ext cx="5157116" cy="3685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5E2E43-0BE0-49A9-9A93-D2C9A6F04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1413" y="1681552"/>
            <a:ext cx="518251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943D6-9691-4BEB-9A9B-CACD5F9A8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1413" y="2505655"/>
            <a:ext cx="5182513" cy="3685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46DCDC-592A-4A64-A16C-60A007E3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E09FB3-417E-4980-A338-F95EC321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B9E88-6060-4BE1-A57D-487154F6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14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DE689-1707-405F-8002-BA349DE11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9FFD6-9870-41EA-90B5-708BE486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8813-992B-488B-B461-6E4A504D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38AF7-821C-4947-AAC7-67571A60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5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0E3C2-5E47-428D-A804-E54503D2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AA39A-758E-4547-8488-41193F72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A985B-D85A-4322-B519-C3BD9549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3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D1AC-9ACF-4572-A344-B682E5F3A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95" y="457322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E2968-CCAE-466C-987F-936695B6D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2513" y="987670"/>
            <a:ext cx="6171397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0C922-1AFD-4AF2-ADFD-59CFAA625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695" y="2057876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02B11-BF65-4F01-8DD1-71A9484A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A3B50-45BB-4D87-9662-1E21E450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34E1D-2AB4-4D71-B041-57A6B045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1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24C4F-5844-45D3-8C00-0A8A5AE1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95" y="457322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2F3A18-42B4-4445-AA5E-CEC7D04DC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2513" y="987670"/>
            <a:ext cx="6171397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70BAE-4703-4FDD-B394-336481EE2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695" y="2057876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9D9AD-F374-43AD-B3C1-78DC2FFF5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9646A-56E9-4A8F-A6A1-83D2FBF6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BAD4B-5340-471D-B9BF-78A8DA01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9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3393C-E3C2-4829-A745-786C65EE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07" y="365210"/>
            <a:ext cx="10514231" cy="1325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239D-5E8C-4CA7-8F3B-98779D55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07" y="1826048"/>
            <a:ext cx="10514231" cy="4352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45632-A90E-4FC6-95FA-95DEAD756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07" y="6357822"/>
            <a:ext cx="2742843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5DB5CA4-AB3F-4408-B9D0-B32A8C4FD7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21/01/2020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2255B-58B3-496F-811F-5DF0689CB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E2694-98CE-4817-9A99-C62B83301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18AB737-73E0-4CC6-8827-E677427FCEC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40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E677EB9-8F80-4969-A3B5-8D3A2996BEB6}"/>
              </a:ext>
            </a:extLst>
          </p:cNvPr>
          <p:cNvSpPr txBox="1"/>
          <p:nvPr/>
        </p:nvSpPr>
        <p:spPr>
          <a:xfrm>
            <a:off x="5393876" y="945821"/>
            <a:ext cx="6423672" cy="2572125"/>
          </a:xfrm>
          <a:prstGeom prst="rect">
            <a:avLst/>
          </a:prstGeom>
          <a:noFill/>
        </p:spPr>
        <p:txBody>
          <a:bodyPr wrap="square" lIns="108850" tIns="54425" rIns="108850" bIns="54425" rtlCol="0" anchor="t">
            <a:spAutoFit/>
          </a:bodyPr>
          <a:lstStyle/>
          <a:p>
            <a:pPr defTabSz="914400">
              <a:defRPr/>
            </a:pPr>
            <a:r>
              <a:rPr lang="en-GB" sz="1600" dirty="0">
                <a:solidFill>
                  <a:schemeClr val="bg1"/>
                </a:solidFill>
                <a:latin typeface="Arial"/>
                <a:cs typeface="Arial"/>
              </a:rPr>
              <a:t>Patricia Garret, Health and Wellbeing Officer at Portsmouth City Council, worked with Library and Knowledge Specialists at Portsmouth NHS Trust to design and deliver a training session for the dissemination of health literacy resource training to public library staff.</a:t>
            </a:r>
          </a:p>
          <a:p>
            <a:pPr defTabSz="914400">
              <a:defRPr/>
            </a:pPr>
            <a:endParaRPr lang="en-GB" sz="1600" dirty="0">
              <a:solidFill>
                <a:schemeClr val="bg1"/>
              </a:solidFill>
              <a:latin typeface="Arial"/>
              <a:cs typeface="Arial"/>
            </a:endParaRPr>
          </a:p>
          <a:p>
            <a:pPr defTabSz="914400">
              <a:defRPr/>
            </a:pPr>
            <a:r>
              <a:rPr lang="en-GB" sz="1600" dirty="0">
                <a:solidFill>
                  <a:schemeClr val="bg1"/>
                </a:solidFill>
                <a:latin typeface="Arial"/>
                <a:cs typeface="Arial"/>
              </a:rPr>
              <a:t>As a result of this training, most of Portsmouth Library Services frontline staff are now equipped to support customers when looking for up to date, good quality health information.</a:t>
            </a:r>
          </a:p>
          <a:p>
            <a:pPr defTabSz="914400">
              <a:defRPr/>
            </a:pPr>
            <a:endParaRPr lang="en-GB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FBBA38-3735-49BF-8667-A4938C39564F}"/>
              </a:ext>
            </a:extLst>
          </p:cNvPr>
          <p:cNvSpPr/>
          <p:nvPr/>
        </p:nvSpPr>
        <p:spPr>
          <a:xfrm>
            <a:off x="158477" y="5834427"/>
            <a:ext cx="11748459" cy="725466"/>
          </a:xfrm>
          <a:prstGeom prst="rect">
            <a:avLst/>
          </a:prstGeom>
        </p:spPr>
        <p:txBody>
          <a:bodyPr wrap="square" lIns="108850" tIns="54425" rIns="108850" bIns="54425" anchor="t">
            <a:spAutoFit/>
          </a:bodyPr>
          <a:lstStyle/>
          <a:p>
            <a:pPr defTabSz="914400">
              <a:defRPr/>
            </a:pPr>
            <a:r>
              <a:rPr lang="en-US" sz="2000">
                <a:solidFill>
                  <a:srgbClr val="E28C05"/>
                </a:solidFill>
                <a:latin typeface="Arial" pitchFamily="34" charset="0"/>
                <a:cs typeface="Arial" pitchFamily="34" charset="0"/>
              </a:rPr>
              <a:t>Librarians and Knowledge Specialists bring the evidence to inform healthcare decisions. </a:t>
            </a:r>
          </a:p>
          <a:p>
            <a:pPr defTabSz="914400">
              <a:defRPr/>
            </a:pPr>
            <a:r>
              <a:rPr lang="en-GB" sz="2000">
                <a:solidFill>
                  <a:srgbClr val="E28C05"/>
                </a:solidFill>
                <a:latin typeface="Arial" pitchFamily="34" charset="0"/>
                <a:cs typeface="Arial" pitchFamily="34" charset="0"/>
              </a:rPr>
              <a:t>Underpinning innovation; enabling knowledge transfer and collaborative working</a:t>
            </a:r>
            <a:r>
              <a:rPr lang="en-US" sz="2000">
                <a:solidFill>
                  <a:srgbClr val="E28C05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sz="2000">
              <a:solidFill>
                <a:srgbClr val="E28C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941A8E-0839-4538-B764-863C7C62CC0C}"/>
              </a:ext>
            </a:extLst>
          </p:cNvPr>
          <p:cNvSpPr txBox="1"/>
          <p:nvPr/>
        </p:nvSpPr>
        <p:spPr>
          <a:xfrm>
            <a:off x="1311506" y="5056938"/>
            <a:ext cx="2467540" cy="941128"/>
          </a:xfrm>
          <a:prstGeom prst="rect">
            <a:avLst/>
          </a:prstGeom>
          <a:noFill/>
        </p:spPr>
        <p:txBody>
          <a:bodyPr wrap="square" lIns="108850" tIns="54425" rIns="108850" bIns="54425" rtlCol="0">
            <a:spAutoFit/>
          </a:bodyPr>
          <a:lstStyle/>
          <a:p>
            <a:pPr defTabSz="914400">
              <a:defRPr/>
            </a:pPr>
            <a:endParaRPr lang="en-GB" sz="18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defTabSz="914400">
              <a:defRPr/>
            </a:pPr>
            <a:r>
              <a:rPr lang="en-GB" sz="1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www.hee.nhs.uk/lks</a:t>
            </a:r>
            <a:endParaRPr lang="en-GB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914400">
              <a:defRPr/>
            </a:pPr>
            <a:endParaRPr lang="en-GB" sz="1800" dirty="0">
              <a:solidFill>
                <a:srgbClr val="00B0F0"/>
              </a:solidFill>
              <a:latin typeface="Open sans"/>
              <a:cs typeface="Arial" panose="020B0604020202020204" pitchFamily="34" charset="0"/>
            </a:endParaRPr>
          </a:p>
        </p:txBody>
      </p:sp>
      <p:pic>
        <p:nvPicPr>
          <p:cNvPr id="2050" name="Picture 2" descr="C:\Users\Alison.Day\AppData\Local\Microsoft\Windows\Temporary Internet Files\Content.IE5\S6YIAUP4\orange-quotation-marks-h11i[1]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746" y="3447649"/>
            <a:ext cx="430387" cy="30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22534" y="4478298"/>
            <a:ext cx="410565" cy="31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79329" y="3676116"/>
            <a:ext cx="5748487" cy="1094798"/>
          </a:xfrm>
          <a:prstGeom prst="rect">
            <a:avLst/>
          </a:prstGeom>
          <a:noFill/>
        </p:spPr>
        <p:txBody>
          <a:bodyPr wrap="square" lIns="108850" tIns="54425" rIns="108850" bIns="54425" rtlCol="0" anchor="t">
            <a:spAutoFit/>
          </a:bodyPr>
          <a:lstStyle/>
          <a:p>
            <a:pPr defTabSz="914400"/>
            <a:r>
              <a:rPr lang="en-US" sz="1600" i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en-GB" sz="1600" i="1" dirty="0" err="1">
                <a:solidFill>
                  <a:schemeClr val="bg1"/>
                </a:solidFill>
                <a:latin typeface="Arial"/>
                <a:cs typeface="Arial"/>
              </a:rPr>
              <a:t>ncreasing</a:t>
            </a:r>
            <a:r>
              <a:rPr lang="en-GB" sz="1600" i="1" dirty="0">
                <a:solidFill>
                  <a:schemeClr val="bg1"/>
                </a:solidFill>
                <a:latin typeface="Arial"/>
                <a:cs typeface="Arial"/>
              </a:rPr>
              <a:t> the skills and confidence of public library staff has improved supported access to health information for people in the community, particularly individuals with low </a:t>
            </a:r>
            <a:r>
              <a:rPr lang="en-GB" sz="1600" i="1">
                <a:solidFill>
                  <a:schemeClr val="bg1"/>
                </a:solidFill>
                <a:latin typeface="Arial"/>
                <a:cs typeface="Arial"/>
              </a:rPr>
              <a:t>health literacy.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64512" y="4948253"/>
            <a:ext cx="6079098" cy="325357"/>
          </a:xfrm>
          <a:prstGeom prst="rect">
            <a:avLst/>
          </a:prstGeom>
          <a:noFill/>
        </p:spPr>
        <p:txBody>
          <a:bodyPr wrap="square" lIns="108850" tIns="54425" rIns="108850" bIns="54425" rtlCol="0" anchor="t">
            <a:spAutoFit/>
          </a:bodyPr>
          <a:lstStyle/>
          <a:p>
            <a:pPr defTabSz="914400">
              <a:defRPr/>
            </a:pPr>
            <a:r>
              <a:rPr lang="en-GB" sz="1400" dirty="0" err="1">
                <a:solidFill>
                  <a:schemeClr val="bg1"/>
                </a:solidFill>
                <a:latin typeface="Arial"/>
                <a:cs typeface="Arial"/>
              </a:rPr>
              <a:t>Fari</a:t>
            </a:r>
            <a:r>
              <a:rPr lang="en-GB" sz="1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Arial"/>
                <a:cs typeface="Arial"/>
              </a:rPr>
              <a:t>Mashumba</a:t>
            </a:r>
            <a:r>
              <a:rPr lang="en-GB" sz="1400" dirty="0">
                <a:solidFill>
                  <a:schemeClr val="bg1"/>
                </a:solidFill>
                <a:latin typeface="Arial"/>
                <a:cs typeface="Arial"/>
              </a:rPr>
              <a:t>, Library and E-Learning Manager, Portsmouth NHS Trust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E9410B-7EA9-4944-A9C2-4B53D3D1C162}"/>
              </a:ext>
            </a:extLst>
          </p:cNvPr>
          <p:cNvSpPr txBox="1"/>
          <p:nvPr/>
        </p:nvSpPr>
        <p:spPr>
          <a:xfrm>
            <a:off x="5393876" y="335404"/>
            <a:ext cx="6583446" cy="433078"/>
          </a:xfrm>
          <a:prstGeom prst="rect">
            <a:avLst/>
          </a:prstGeom>
          <a:noFill/>
        </p:spPr>
        <p:txBody>
          <a:bodyPr wrap="square" lIns="108850" tIns="54425" rIns="108850" bIns="54425" rtlCol="0" anchor="t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ea typeface="+mn-lt"/>
                <a:cs typeface="+mn-lt"/>
              </a:rPr>
              <a:t>Health Literacy Training for Public Library Staff</a:t>
            </a:r>
          </a:p>
        </p:txBody>
      </p:sp>
      <p:pic>
        <p:nvPicPr>
          <p:cNvPr id="3074" name="Picture 2" descr="https://image.shutterstock.com/image-photo/digital-dictionary-health-care-diet-260nw-225288133.jpg">
            <a:extLst>
              <a:ext uri="{FF2B5EF4-FFF2-40B4-BE49-F238E27FC236}">
                <a16:creationId xmlns:a16="http://schemas.microsoft.com/office/drawing/2014/main" id="{B6D922FA-FF84-435F-890B-0AA3E9C0E0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4"/>
          <a:stretch/>
        </p:blipFill>
        <p:spPr bwMode="auto">
          <a:xfrm>
            <a:off x="-10954" y="13571"/>
            <a:ext cx="4040539" cy="317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D1720A6-7D01-46A7-B598-8BA418FBEA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66" y="3675543"/>
            <a:ext cx="3705689" cy="159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4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CC44D93-40C7-4EB7-B4A8-D89DF27AC6F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2288" y="3257722"/>
            <a:ext cx="7583842" cy="28130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677EB9-8F80-4969-A3B5-8D3A2996BEB6}"/>
              </a:ext>
            </a:extLst>
          </p:cNvPr>
          <p:cNvSpPr txBox="1"/>
          <p:nvPr/>
        </p:nvSpPr>
        <p:spPr>
          <a:xfrm>
            <a:off x="5390747" y="1108654"/>
            <a:ext cx="6542914" cy="2325063"/>
          </a:xfrm>
          <a:prstGeom prst="rect">
            <a:avLst/>
          </a:prstGeom>
          <a:noFill/>
        </p:spPr>
        <p:txBody>
          <a:bodyPr wrap="square" lIns="108811" tIns="54405" rIns="108811" bIns="54405" rtlCol="0" anchor="t">
            <a:spAutoFit/>
          </a:bodyPr>
          <a:lstStyle/>
          <a:p>
            <a:pPr defTabSz="914126">
              <a:defRPr/>
            </a:pPr>
            <a:r>
              <a:rPr lang="en-GB" sz="1600">
                <a:solidFill>
                  <a:prstClr val="white"/>
                </a:solidFill>
                <a:latin typeface="Arial"/>
                <a:cs typeface="Arial"/>
              </a:rPr>
              <a:t>Library and Knowledge Specialists from Royal Brompton &amp; Harefield NHS Foundation Trust and The Hillingdon Hospitals NHS Foundation Trust worked with Public Library staff at Hillingdon Council to cascade training around NHS website.</a:t>
            </a:r>
          </a:p>
          <a:p>
            <a:pPr defTabSz="914126">
              <a:defRPr/>
            </a:pPr>
            <a:endParaRPr lang="en-GB" sz="1600">
              <a:solidFill>
                <a:prstClr val="white"/>
              </a:solidFill>
              <a:latin typeface="Arial"/>
              <a:cs typeface="Arial"/>
            </a:endParaRPr>
          </a:p>
          <a:p>
            <a:pPr defTabSz="914126">
              <a:defRPr/>
            </a:pPr>
            <a:r>
              <a:rPr lang="en-GB" sz="1600">
                <a:solidFill>
                  <a:prstClr val="white"/>
                </a:solidFill>
                <a:latin typeface="Arial"/>
                <a:cs typeface="Arial"/>
              </a:rPr>
              <a:t>This increased the awareness and confidence of Public Library staff in navigating the site and their ability to signpost members of the public appropriately.</a:t>
            </a:r>
          </a:p>
          <a:p>
            <a:pPr defTabSz="914126">
              <a:defRPr/>
            </a:pPr>
            <a:endParaRPr lang="en-GB" sz="16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B5A7D-76C3-46F4-91B0-BCDB7A0DD977}"/>
              </a:ext>
            </a:extLst>
          </p:cNvPr>
          <p:cNvSpPr/>
          <p:nvPr/>
        </p:nvSpPr>
        <p:spPr>
          <a:xfrm>
            <a:off x="6237396" y="603534"/>
            <a:ext cx="5851586" cy="756120"/>
          </a:xfrm>
          <a:prstGeom prst="rect">
            <a:avLst/>
          </a:prstGeom>
        </p:spPr>
        <p:txBody>
          <a:bodyPr wrap="square" lIns="108811" tIns="54405" rIns="108811" bIns="54405">
            <a:spAutoFit/>
          </a:bodyPr>
          <a:lstStyle/>
          <a:p>
            <a:pPr defTabSz="914126">
              <a:defRPr/>
            </a:pPr>
            <a:r>
              <a:rPr lang="en-GB">
                <a:solidFill>
                  <a:prstClr val="black"/>
                </a:solidFill>
                <a:latin typeface="Calibri"/>
              </a:rPr>
              <a:t> </a:t>
            </a:r>
          </a:p>
          <a:p>
            <a:pPr defTabSz="914126">
              <a:defRPr/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FBBA38-3735-49BF-8667-A4938C39564F}"/>
              </a:ext>
            </a:extLst>
          </p:cNvPr>
          <p:cNvSpPr/>
          <p:nvPr/>
        </p:nvSpPr>
        <p:spPr>
          <a:xfrm>
            <a:off x="160624" y="5833558"/>
            <a:ext cx="11744211" cy="725204"/>
          </a:xfrm>
          <a:prstGeom prst="rect">
            <a:avLst/>
          </a:prstGeom>
        </p:spPr>
        <p:txBody>
          <a:bodyPr wrap="square" lIns="108811" tIns="54405" rIns="108811" bIns="54405" anchor="t">
            <a:spAutoFit/>
          </a:bodyPr>
          <a:lstStyle/>
          <a:p>
            <a:pPr defTabSz="914126">
              <a:defRPr/>
            </a:pPr>
            <a:r>
              <a:rPr lang="en-US" sz="2000">
                <a:solidFill>
                  <a:srgbClr val="E28C05"/>
                </a:solidFill>
                <a:latin typeface="Arial" pitchFamily="34" charset="0"/>
                <a:cs typeface="Arial" pitchFamily="34" charset="0"/>
              </a:rPr>
              <a:t>Librarians and Knowledge Specialists bring the evidence to inform healthcare decisions. </a:t>
            </a:r>
          </a:p>
          <a:p>
            <a:pPr defTabSz="914126">
              <a:defRPr/>
            </a:pPr>
            <a:r>
              <a:rPr lang="en-GB" sz="2000">
                <a:solidFill>
                  <a:srgbClr val="E28C05"/>
                </a:solidFill>
                <a:latin typeface="Arial" pitchFamily="34" charset="0"/>
                <a:cs typeface="Arial" pitchFamily="34" charset="0"/>
              </a:rPr>
              <a:t>Underpinning innovation; enabling knowledge transfer and collaborative working</a:t>
            </a:r>
            <a:r>
              <a:rPr lang="en-US" sz="2000">
                <a:solidFill>
                  <a:srgbClr val="E28C05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sz="2000">
              <a:solidFill>
                <a:srgbClr val="E28C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941A8E-0839-4538-B764-863C7C62CC0C}"/>
              </a:ext>
            </a:extLst>
          </p:cNvPr>
          <p:cNvSpPr txBox="1"/>
          <p:nvPr/>
        </p:nvSpPr>
        <p:spPr>
          <a:xfrm>
            <a:off x="1313236" y="5056350"/>
            <a:ext cx="2466648" cy="1402365"/>
          </a:xfrm>
          <a:prstGeom prst="rect">
            <a:avLst/>
          </a:prstGeom>
          <a:noFill/>
        </p:spPr>
        <p:txBody>
          <a:bodyPr wrap="square" lIns="108811" tIns="54405" rIns="108811" bIns="54405" rtlCol="0">
            <a:spAutoFit/>
          </a:bodyPr>
          <a:lstStyle/>
          <a:p>
            <a:pPr defTabSz="914126">
              <a:defRPr/>
            </a:pPr>
            <a:r>
              <a:rPr lang="en-GB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#AMillionDecisions</a:t>
            </a:r>
          </a:p>
          <a:p>
            <a:pPr defTabSz="914126">
              <a:defRPr/>
            </a:pPr>
            <a:r>
              <a:rPr lang="en-GB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www.hee.nhs.uk/lks</a:t>
            </a:r>
            <a:endParaRPr lang="en-GB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914126">
              <a:defRPr/>
            </a:pPr>
            <a:endParaRPr lang="en-GB">
              <a:solidFill>
                <a:srgbClr val="00B0F0"/>
              </a:solidFill>
              <a:latin typeface="Open sans"/>
              <a:cs typeface="Arial" panose="020B0604020202020204" pitchFamily="34" charset="0"/>
            </a:endParaRPr>
          </a:p>
        </p:txBody>
      </p:sp>
      <p:pic>
        <p:nvPicPr>
          <p:cNvPr id="2050" name="Picture 2" descr="C:\Users\Alison.Day\AppData\Local\Microsoft\Windows\Temporary Internet Files\Content.IE5\S6YIAUP4\orange-quotation-marks-h11i[1]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90" y="3447644"/>
            <a:ext cx="430231" cy="30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942851" y="4429839"/>
            <a:ext cx="410417" cy="31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48739" y="3615485"/>
            <a:ext cx="5523581" cy="940570"/>
          </a:xfrm>
          <a:prstGeom prst="rect">
            <a:avLst/>
          </a:prstGeom>
          <a:noFill/>
        </p:spPr>
        <p:txBody>
          <a:bodyPr wrap="square" lIns="108811" tIns="54405" rIns="108811" bIns="54405" rtlCol="0" anchor="t">
            <a:spAutoFit/>
          </a:bodyPr>
          <a:lstStyle>
            <a:defPPr>
              <a:defRPr lang="en-US"/>
            </a:defPPr>
            <a:lvl1pPr defTabSz="914400">
              <a:defRPr sz="1800" i="1">
                <a:solidFill>
                  <a:schemeClr val="bg1"/>
                </a:solidFill>
              </a:defRPr>
            </a:lvl1pPr>
          </a:lstStyle>
          <a:p>
            <a:pPr defTabSz="914126"/>
            <a:r>
              <a:rPr lang="en-GB">
                <a:solidFill>
                  <a:prstClr val="white"/>
                </a:solidFill>
                <a:latin typeface="Calibri"/>
              </a:rPr>
              <a:t>I was not aware of NHS Choices till today. I was very impressed with the choices available.  </a:t>
            </a:r>
          </a:p>
          <a:p>
            <a:pPr defTabSz="914126"/>
            <a:r>
              <a:rPr lang="en-GB">
                <a:solidFill>
                  <a:prstClr val="white"/>
                </a:solidFill>
                <a:latin typeface="Calibri"/>
              </a:rPr>
              <a:t>Feel more confident in promoting this to the public.</a:t>
            </a: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8739" y="4836332"/>
            <a:ext cx="5739609" cy="755971"/>
          </a:xfrm>
          <a:prstGeom prst="rect">
            <a:avLst/>
          </a:prstGeom>
          <a:noFill/>
        </p:spPr>
        <p:txBody>
          <a:bodyPr wrap="square" lIns="108811" tIns="54405" rIns="108811" bIns="54405" rtlCol="0" anchor="t">
            <a:spAutoFit/>
          </a:bodyPr>
          <a:lstStyle/>
          <a:p>
            <a:pPr defTabSz="914126">
              <a:defRPr/>
            </a:pPr>
            <a:r>
              <a:rPr lang="en-GB" sz="1400">
                <a:solidFill>
                  <a:prstClr val="white"/>
                </a:solidFill>
                <a:latin typeface="Arial"/>
                <a:cs typeface="Arial"/>
              </a:rPr>
              <a:t>Public Library staff at Hillingdon Council, working with the library professionals at Royal Brompton &amp; Harefield NHS Foundation Trust and The Hillingdon Hospitals NHS Foundation Trust.</a:t>
            </a:r>
            <a:endParaRPr lang="en-GB" sz="140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E9410B-7EA9-4944-A9C2-4B53D3D1C162}"/>
              </a:ext>
            </a:extLst>
          </p:cNvPr>
          <p:cNvSpPr txBox="1"/>
          <p:nvPr/>
        </p:nvSpPr>
        <p:spPr>
          <a:xfrm>
            <a:off x="5404991" y="225754"/>
            <a:ext cx="6581065" cy="755971"/>
          </a:xfrm>
          <a:prstGeom prst="rect">
            <a:avLst/>
          </a:prstGeom>
          <a:noFill/>
        </p:spPr>
        <p:txBody>
          <a:bodyPr wrap="square" lIns="108811" tIns="54405" rIns="108811" bIns="54405" rtlCol="0" anchor="t">
            <a:spAutoFit/>
          </a:bodyPr>
          <a:lstStyle/>
          <a:p>
            <a:pPr defTabSz="1088175"/>
            <a:r>
              <a:rPr lang="en-GB" b="1">
                <a:solidFill>
                  <a:prstClr val="white"/>
                </a:solidFill>
                <a:latin typeface="Calibri"/>
              </a:rPr>
              <a:t>Health Information Literacy training for members of the public in collaboration with local public libraries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D443F3-564F-46B7-8979-CDB88433748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971" t="18386" r="12693" b="6040"/>
          <a:stretch/>
        </p:blipFill>
        <p:spPr>
          <a:xfrm>
            <a:off x="15814" y="-19315"/>
            <a:ext cx="4541625" cy="327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601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122F5A9CC3349A4FDE1AE903C7B0B" ma:contentTypeVersion="10" ma:contentTypeDescription="Create a new document." ma:contentTypeScope="" ma:versionID="b8e60737dc833c757a32172b4dbfecd0">
  <xsd:schema xmlns:xsd="http://www.w3.org/2001/XMLSchema" xmlns:xs="http://www.w3.org/2001/XMLSchema" xmlns:p="http://schemas.microsoft.com/office/2006/metadata/properties" xmlns:ns3="513b03cf-1252-4520-909e-c7db326d1e75" xmlns:ns4="273ba5b4-264a-4751-a3c5-e53f9e9504b5" targetNamespace="http://schemas.microsoft.com/office/2006/metadata/properties" ma:root="true" ma:fieldsID="4cbdc754f797048962b09fb4ae61530a" ns3:_="" ns4:_="">
    <xsd:import namespace="513b03cf-1252-4520-909e-c7db326d1e75"/>
    <xsd:import namespace="273ba5b4-264a-4751-a3c5-e53f9e9504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b03cf-1252-4520-909e-c7db326d1e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ba5b4-264a-4751-a3c5-e53f9e9504b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237AA7-9B48-4480-ACF2-D32A813549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A875BC-A89E-4140-802F-0C7AEB2E24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316EEF-1EF3-4344-809F-0211E9846F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3b03cf-1252-4520-909e-c7db326d1e75"/>
    <ds:schemaRef ds:uri="273ba5b4-264a-4751-a3c5-e53f9e950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320</Words>
  <Application>Microsoft Office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</dc:creator>
  <cp:lastModifiedBy>Ruth Carlyle</cp:lastModifiedBy>
  <cp:revision>2</cp:revision>
  <dcterms:created xsi:type="dcterms:W3CDTF">2019-01-14T08:25:19Z</dcterms:created>
  <dcterms:modified xsi:type="dcterms:W3CDTF">2020-01-21T17:21:54Z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0x01010051F122F5A9CC3349A4FDE1AE903C7B0B</vt:lpwstr>
  </property>
  <property fmtid="{D5CDD505-2E9C-101B-9397-08002B2CF9AE}" pid="3" name="AuthorIds_UIVersion_11776">
    <vt:lpwstr>2446</vt:lpwstr>
  </property>
</Properties>
</file>